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997" y="0"/>
            <a:ext cx="858400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3482" y="0"/>
            <a:ext cx="107703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381" y="0"/>
            <a:ext cx="797723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8171"/>
            <a:ext cx="9144000" cy="46271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347" y="0"/>
            <a:ext cx="830530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8814"/>
            <a:ext cx="9144000" cy="45658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405" y="0"/>
            <a:ext cx="822519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595" y="0"/>
            <a:ext cx="786280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146" y="0"/>
            <a:ext cx="803570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017" y="0"/>
            <a:ext cx="8137966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2021-06-11T04:36:38Z</dcterms:created>
  <dcterms:modified xsi:type="dcterms:W3CDTF">2021-06-11T04:36:38Z</dcterms:modified>
</cp:coreProperties>
</file>